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81D1D-9275-4D10-A43B-C0189E4EDA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571232-4AD6-4F64-802C-4ED2FF9732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835D6A5-1732-486F-90FA-2563020690B5}"/>
              </a:ext>
            </a:extLst>
          </p:cNvPr>
          <p:cNvSpPr>
            <a:spLocks noGrp="1"/>
          </p:cNvSpPr>
          <p:nvPr>
            <p:ph type="dt" sz="half" idx="10"/>
          </p:nvPr>
        </p:nvSpPr>
        <p:spPr/>
        <p:txBody>
          <a:bodyPr/>
          <a:lstStyle/>
          <a:p>
            <a:fld id="{E9B28B59-FF17-46A1-9B9E-D23B6AEE5D10}" type="datetimeFigureOut">
              <a:rPr lang="en-US" smtClean="0"/>
              <a:t>5/23/2022</a:t>
            </a:fld>
            <a:endParaRPr lang="en-US"/>
          </a:p>
        </p:txBody>
      </p:sp>
      <p:sp>
        <p:nvSpPr>
          <p:cNvPr id="5" name="Footer Placeholder 4">
            <a:extLst>
              <a:ext uri="{FF2B5EF4-FFF2-40B4-BE49-F238E27FC236}">
                <a16:creationId xmlns:a16="http://schemas.microsoft.com/office/drawing/2014/main" id="{2638725C-CFB0-4BAE-8232-7E49049FD0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AE674E-5BF7-4A48-8299-8B5AFE08B9A9}"/>
              </a:ext>
            </a:extLst>
          </p:cNvPr>
          <p:cNvSpPr>
            <a:spLocks noGrp="1"/>
          </p:cNvSpPr>
          <p:nvPr>
            <p:ph type="sldNum" sz="quarter" idx="12"/>
          </p:nvPr>
        </p:nvSpPr>
        <p:spPr/>
        <p:txBody>
          <a:bodyPr/>
          <a:lstStyle/>
          <a:p>
            <a:fld id="{5A0A56DA-358F-4537-AC20-4AFBC5E68B7B}" type="slidenum">
              <a:rPr lang="en-US" smtClean="0"/>
              <a:t>‹#›</a:t>
            </a:fld>
            <a:endParaRPr lang="en-US"/>
          </a:p>
        </p:txBody>
      </p:sp>
    </p:spTree>
    <p:extLst>
      <p:ext uri="{BB962C8B-B14F-4D97-AF65-F5344CB8AC3E}">
        <p14:creationId xmlns:p14="http://schemas.microsoft.com/office/powerpoint/2010/main" val="396478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9EF36-8DBB-462F-AEF6-57F50B8C2F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62AAAE-FCC6-4D09-9B28-71EAD517C3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0E275F-62DC-4E13-B67A-4BC7E7C82448}"/>
              </a:ext>
            </a:extLst>
          </p:cNvPr>
          <p:cNvSpPr>
            <a:spLocks noGrp="1"/>
          </p:cNvSpPr>
          <p:nvPr>
            <p:ph type="dt" sz="half" idx="10"/>
          </p:nvPr>
        </p:nvSpPr>
        <p:spPr/>
        <p:txBody>
          <a:bodyPr/>
          <a:lstStyle/>
          <a:p>
            <a:fld id="{E9B28B59-FF17-46A1-9B9E-D23B6AEE5D10}" type="datetimeFigureOut">
              <a:rPr lang="en-US" smtClean="0"/>
              <a:t>5/23/2022</a:t>
            </a:fld>
            <a:endParaRPr lang="en-US"/>
          </a:p>
        </p:txBody>
      </p:sp>
      <p:sp>
        <p:nvSpPr>
          <p:cNvPr id="5" name="Footer Placeholder 4">
            <a:extLst>
              <a:ext uri="{FF2B5EF4-FFF2-40B4-BE49-F238E27FC236}">
                <a16:creationId xmlns:a16="http://schemas.microsoft.com/office/drawing/2014/main" id="{B8BE74D9-652C-4BEB-AA32-44EA65C160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37A882-73C2-4103-AFBB-6D3FFE2DE647}"/>
              </a:ext>
            </a:extLst>
          </p:cNvPr>
          <p:cNvSpPr>
            <a:spLocks noGrp="1"/>
          </p:cNvSpPr>
          <p:nvPr>
            <p:ph type="sldNum" sz="quarter" idx="12"/>
          </p:nvPr>
        </p:nvSpPr>
        <p:spPr/>
        <p:txBody>
          <a:bodyPr/>
          <a:lstStyle/>
          <a:p>
            <a:fld id="{5A0A56DA-358F-4537-AC20-4AFBC5E68B7B}" type="slidenum">
              <a:rPr lang="en-US" smtClean="0"/>
              <a:t>‹#›</a:t>
            </a:fld>
            <a:endParaRPr lang="en-US"/>
          </a:p>
        </p:txBody>
      </p:sp>
    </p:spTree>
    <p:extLst>
      <p:ext uri="{BB962C8B-B14F-4D97-AF65-F5344CB8AC3E}">
        <p14:creationId xmlns:p14="http://schemas.microsoft.com/office/powerpoint/2010/main" val="2848911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A99938-A349-46E2-BD8E-FB0EA2B0E3C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3B8F6B-7539-4AC3-A841-07CF2A4272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39F4EB-416D-43EF-B3B4-CEFB7003731C}"/>
              </a:ext>
            </a:extLst>
          </p:cNvPr>
          <p:cNvSpPr>
            <a:spLocks noGrp="1"/>
          </p:cNvSpPr>
          <p:nvPr>
            <p:ph type="dt" sz="half" idx="10"/>
          </p:nvPr>
        </p:nvSpPr>
        <p:spPr/>
        <p:txBody>
          <a:bodyPr/>
          <a:lstStyle/>
          <a:p>
            <a:fld id="{E9B28B59-FF17-46A1-9B9E-D23B6AEE5D10}" type="datetimeFigureOut">
              <a:rPr lang="en-US" smtClean="0"/>
              <a:t>5/23/2022</a:t>
            </a:fld>
            <a:endParaRPr lang="en-US"/>
          </a:p>
        </p:txBody>
      </p:sp>
      <p:sp>
        <p:nvSpPr>
          <p:cNvPr id="5" name="Footer Placeholder 4">
            <a:extLst>
              <a:ext uri="{FF2B5EF4-FFF2-40B4-BE49-F238E27FC236}">
                <a16:creationId xmlns:a16="http://schemas.microsoft.com/office/drawing/2014/main" id="{798B387F-6BF5-4153-A3AE-B8DB5078B4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2E0754-3312-4ECD-A2D5-C0BAD2D98A8D}"/>
              </a:ext>
            </a:extLst>
          </p:cNvPr>
          <p:cNvSpPr>
            <a:spLocks noGrp="1"/>
          </p:cNvSpPr>
          <p:nvPr>
            <p:ph type="sldNum" sz="quarter" idx="12"/>
          </p:nvPr>
        </p:nvSpPr>
        <p:spPr/>
        <p:txBody>
          <a:bodyPr/>
          <a:lstStyle/>
          <a:p>
            <a:fld id="{5A0A56DA-358F-4537-AC20-4AFBC5E68B7B}" type="slidenum">
              <a:rPr lang="en-US" smtClean="0"/>
              <a:t>‹#›</a:t>
            </a:fld>
            <a:endParaRPr lang="en-US"/>
          </a:p>
        </p:txBody>
      </p:sp>
    </p:spTree>
    <p:extLst>
      <p:ext uri="{BB962C8B-B14F-4D97-AF65-F5344CB8AC3E}">
        <p14:creationId xmlns:p14="http://schemas.microsoft.com/office/powerpoint/2010/main" val="113203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F710C-DBDA-4565-99CD-C304505517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3C16A1-4311-4653-B131-96D5049A57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B2E47-B6BC-4403-BF25-D7FAF87BA37A}"/>
              </a:ext>
            </a:extLst>
          </p:cNvPr>
          <p:cNvSpPr>
            <a:spLocks noGrp="1"/>
          </p:cNvSpPr>
          <p:nvPr>
            <p:ph type="dt" sz="half" idx="10"/>
          </p:nvPr>
        </p:nvSpPr>
        <p:spPr/>
        <p:txBody>
          <a:bodyPr/>
          <a:lstStyle/>
          <a:p>
            <a:fld id="{E9B28B59-FF17-46A1-9B9E-D23B6AEE5D10}" type="datetimeFigureOut">
              <a:rPr lang="en-US" smtClean="0"/>
              <a:t>5/23/2022</a:t>
            </a:fld>
            <a:endParaRPr lang="en-US"/>
          </a:p>
        </p:txBody>
      </p:sp>
      <p:sp>
        <p:nvSpPr>
          <p:cNvPr id="5" name="Footer Placeholder 4">
            <a:extLst>
              <a:ext uri="{FF2B5EF4-FFF2-40B4-BE49-F238E27FC236}">
                <a16:creationId xmlns:a16="http://schemas.microsoft.com/office/drawing/2014/main" id="{51059288-12C9-4667-B403-B20C185145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8714EB-6A3C-4F8F-95C1-3BCA0829465E}"/>
              </a:ext>
            </a:extLst>
          </p:cNvPr>
          <p:cNvSpPr>
            <a:spLocks noGrp="1"/>
          </p:cNvSpPr>
          <p:nvPr>
            <p:ph type="sldNum" sz="quarter" idx="12"/>
          </p:nvPr>
        </p:nvSpPr>
        <p:spPr/>
        <p:txBody>
          <a:bodyPr/>
          <a:lstStyle/>
          <a:p>
            <a:fld id="{5A0A56DA-358F-4537-AC20-4AFBC5E68B7B}" type="slidenum">
              <a:rPr lang="en-US" smtClean="0"/>
              <a:t>‹#›</a:t>
            </a:fld>
            <a:endParaRPr lang="en-US"/>
          </a:p>
        </p:txBody>
      </p:sp>
    </p:spTree>
    <p:extLst>
      <p:ext uri="{BB962C8B-B14F-4D97-AF65-F5344CB8AC3E}">
        <p14:creationId xmlns:p14="http://schemas.microsoft.com/office/powerpoint/2010/main" val="2118520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43C76-82BD-4A90-8086-822D863998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EBC8AE-CA72-49DF-A6AB-DDD4AF8A24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2503E6-69E0-47BA-BA6B-B10232C3848A}"/>
              </a:ext>
            </a:extLst>
          </p:cNvPr>
          <p:cNvSpPr>
            <a:spLocks noGrp="1"/>
          </p:cNvSpPr>
          <p:nvPr>
            <p:ph type="dt" sz="half" idx="10"/>
          </p:nvPr>
        </p:nvSpPr>
        <p:spPr/>
        <p:txBody>
          <a:bodyPr/>
          <a:lstStyle/>
          <a:p>
            <a:fld id="{E9B28B59-FF17-46A1-9B9E-D23B6AEE5D10}" type="datetimeFigureOut">
              <a:rPr lang="en-US" smtClean="0"/>
              <a:t>5/23/2022</a:t>
            </a:fld>
            <a:endParaRPr lang="en-US"/>
          </a:p>
        </p:txBody>
      </p:sp>
      <p:sp>
        <p:nvSpPr>
          <p:cNvPr id="5" name="Footer Placeholder 4">
            <a:extLst>
              <a:ext uri="{FF2B5EF4-FFF2-40B4-BE49-F238E27FC236}">
                <a16:creationId xmlns:a16="http://schemas.microsoft.com/office/drawing/2014/main" id="{22477D8B-2979-4BE9-8F0B-3EBD4D2DAC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CC1D51-C57C-4324-BEBE-27F2671D2590}"/>
              </a:ext>
            </a:extLst>
          </p:cNvPr>
          <p:cNvSpPr>
            <a:spLocks noGrp="1"/>
          </p:cNvSpPr>
          <p:nvPr>
            <p:ph type="sldNum" sz="quarter" idx="12"/>
          </p:nvPr>
        </p:nvSpPr>
        <p:spPr/>
        <p:txBody>
          <a:bodyPr/>
          <a:lstStyle/>
          <a:p>
            <a:fld id="{5A0A56DA-358F-4537-AC20-4AFBC5E68B7B}" type="slidenum">
              <a:rPr lang="en-US" smtClean="0"/>
              <a:t>‹#›</a:t>
            </a:fld>
            <a:endParaRPr lang="en-US"/>
          </a:p>
        </p:txBody>
      </p:sp>
    </p:spTree>
    <p:extLst>
      <p:ext uri="{BB962C8B-B14F-4D97-AF65-F5344CB8AC3E}">
        <p14:creationId xmlns:p14="http://schemas.microsoft.com/office/powerpoint/2010/main" val="1892087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E45D2-C768-47EE-8405-63320AA546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4009F3-A146-4C40-B012-2B1ACECD8B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2D4461-C9FE-4C6B-93D5-57483A5354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E4FA3A-968B-4C60-B99D-219B3399A8D6}"/>
              </a:ext>
            </a:extLst>
          </p:cNvPr>
          <p:cNvSpPr>
            <a:spLocks noGrp="1"/>
          </p:cNvSpPr>
          <p:nvPr>
            <p:ph type="dt" sz="half" idx="10"/>
          </p:nvPr>
        </p:nvSpPr>
        <p:spPr/>
        <p:txBody>
          <a:bodyPr/>
          <a:lstStyle/>
          <a:p>
            <a:fld id="{E9B28B59-FF17-46A1-9B9E-D23B6AEE5D10}" type="datetimeFigureOut">
              <a:rPr lang="en-US" smtClean="0"/>
              <a:t>5/23/2022</a:t>
            </a:fld>
            <a:endParaRPr lang="en-US"/>
          </a:p>
        </p:txBody>
      </p:sp>
      <p:sp>
        <p:nvSpPr>
          <p:cNvPr id="6" name="Footer Placeholder 5">
            <a:extLst>
              <a:ext uri="{FF2B5EF4-FFF2-40B4-BE49-F238E27FC236}">
                <a16:creationId xmlns:a16="http://schemas.microsoft.com/office/drawing/2014/main" id="{217E6E00-D0EA-441B-96E1-E00A17A548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A5CAAB-EA50-4DEB-9503-3625D0B61ACC}"/>
              </a:ext>
            </a:extLst>
          </p:cNvPr>
          <p:cNvSpPr>
            <a:spLocks noGrp="1"/>
          </p:cNvSpPr>
          <p:nvPr>
            <p:ph type="sldNum" sz="quarter" idx="12"/>
          </p:nvPr>
        </p:nvSpPr>
        <p:spPr/>
        <p:txBody>
          <a:bodyPr/>
          <a:lstStyle/>
          <a:p>
            <a:fld id="{5A0A56DA-358F-4537-AC20-4AFBC5E68B7B}" type="slidenum">
              <a:rPr lang="en-US" smtClean="0"/>
              <a:t>‹#›</a:t>
            </a:fld>
            <a:endParaRPr lang="en-US"/>
          </a:p>
        </p:txBody>
      </p:sp>
    </p:spTree>
    <p:extLst>
      <p:ext uri="{BB962C8B-B14F-4D97-AF65-F5344CB8AC3E}">
        <p14:creationId xmlns:p14="http://schemas.microsoft.com/office/powerpoint/2010/main" val="89597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D19E8-3C50-428C-A698-536AA62D83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C6D6F3C-1E37-4FA4-871E-6B5A860D81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F01E6D-E84A-4AD4-9896-DE501BF502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DEB520-7A73-4B6F-B214-45FF69EF39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92583C-87F8-4215-97EF-ED67BA984E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85B1D53-4E80-4479-A3A3-E96A7257B396}"/>
              </a:ext>
            </a:extLst>
          </p:cNvPr>
          <p:cNvSpPr>
            <a:spLocks noGrp="1"/>
          </p:cNvSpPr>
          <p:nvPr>
            <p:ph type="dt" sz="half" idx="10"/>
          </p:nvPr>
        </p:nvSpPr>
        <p:spPr/>
        <p:txBody>
          <a:bodyPr/>
          <a:lstStyle/>
          <a:p>
            <a:fld id="{E9B28B59-FF17-46A1-9B9E-D23B6AEE5D10}" type="datetimeFigureOut">
              <a:rPr lang="en-US" smtClean="0"/>
              <a:t>5/23/2022</a:t>
            </a:fld>
            <a:endParaRPr lang="en-US"/>
          </a:p>
        </p:txBody>
      </p:sp>
      <p:sp>
        <p:nvSpPr>
          <p:cNvPr id="8" name="Footer Placeholder 7">
            <a:extLst>
              <a:ext uri="{FF2B5EF4-FFF2-40B4-BE49-F238E27FC236}">
                <a16:creationId xmlns:a16="http://schemas.microsoft.com/office/drawing/2014/main" id="{3932707F-6BFD-4DD4-9004-24D5773DC2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1EA91D-E6D2-4965-B351-E70811FBF412}"/>
              </a:ext>
            </a:extLst>
          </p:cNvPr>
          <p:cNvSpPr>
            <a:spLocks noGrp="1"/>
          </p:cNvSpPr>
          <p:nvPr>
            <p:ph type="sldNum" sz="quarter" idx="12"/>
          </p:nvPr>
        </p:nvSpPr>
        <p:spPr/>
        <p:txBody>
          <a:bodyPr/>
          <a:lstStyle/>
          <a:p>
            <a:fld id="{5A0A56DA-358F-4537-AC20-4AFBC5E68B7B}" type="slidenum">
              <a:rPr lang="en-US" smtClean="0"/>
              <a:t>‹#›</a:t>
            </a:fld>
            <a:endParaRPr lang="en-US"/>
          </a:p>
        </p:txBody>
      </p:sp>
    </p:spTree>
    <p:extLst>
      <p:ext uri="{BB962C8B-B14F-4D97-AF65-F5344CB8AC3E}">
        <p14:creationId xmlns:p14="http://schemas.microsoft.com/office/powerpoint/2010/main" val="2056957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6A549-3A13-409F-B584-1145D403B1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76D3C9-AFC2-4B0D-9221-1CC01D6E63D4}"/>
              </a:ext>
            </a:extLst>
          </p:cNvPr>
          <p:cNvSpPr>
            <a:spLocks noGrp="1"/>
          </p:cNvSpPr>
          <p:nvPr>
            <p:ph type="dt" sz="half" idx="10"/>
          </p:nvPr>
        </p:nvSpPr>
        <p:spPr/>
        <p:txBody>
          <a:bodyPr/>
          <a:lstStyle/>
          <a:p>
            <a:fld id="{E9B28B59-FF17-46A1-9B9E-D23B6AEE5D10}" type="datetimeFigureOut">
              <a:rPr lang="en-US" smtClean="0"/>
              <a:t>5/23/2022</a:t>
            </a:fld>
            <a:endParaRPr lang="en-US"/>
          </a:p>
        </p:txBody>
      </p:sp>
      <p:sp>
        <p:nvSpPr>
          <p:cNvPr id="4" name="Footer Placeholder 3">
            <a:extLst>
              <a:ext uri="{FF2B5EF4-FFF2-40B4-BE49-F238E27FC236}">
                <a16:creationId xmlns:a16="http://schemas.microsoft.com/office/drawing/2014/main" id="{C3035778-1932-42AE-B083-DA8D2861DC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9380A0-5F2E-4A99-B8F2-B5E72395BA1E}"/>
              </a:ext>
            </a:extLst>
          </p:cNvPr>
          <p:cNvSpPr>
            <a:spLocks noGrp="1"/>
          </p:cNvSpPr>
          <p:nvPr>
            <p:ph type="sldNum" sz="quarter" idx="12"/>
          </p:nvPr>
        </p:nvSpPr>
        <p:spPr/>
        <p:txBody>
          <a:bodyPr/>
          <a:lstStyle/>
          <a:p>
            <a:fld id="{5A0A56DA-358F-4537-AC20-4AFBC5E68B7B}" type="slidenum">
              <a:rPr lang="en-US" smtClean="0"/>
              <a:t>‹#›</a:t>
            </a:fld>
            <a:endParaRPr lang="en-US"/>
          </a:p>
        </p:txBody>
      </p:sp>
    </p:spTree>
    <p:extLst>
      <p:ext uri="{BB962C8B-B14F-4D97-AF65-F5344CB8AC3E}">
        <p14:creationId xmlns:p14="http://schemas.microsoft.com/office/powerpoint/2010/main" val="3788253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CD1984-43DC-4737-B602-B8ADF2A5CB5F}"/>
              </a:ext>
            </a:extLst>
          </p:cNvPr>
          <p:cNvSpPr>
            <a:spLocks noGrp="1"/>
          </p:cNvSpPr>
          <p:nvPr>
            <p:ph type="dt" sz="half" idx="10"/>
          </p:nvPr>
        </p:nvSpPr>
        <p:spPr/>
        <p:txBody>
          <a:bodyPr/>
          <a:lstStyle/>
          <a:p>
            <a:fld id="{E9B28B59-FF17-46A1-9B9E-D23B6AEE5D10}" type="datetimeFigureOut">
              <a:rPr lang="en-US" smtClean="0"/>
              <a:t>5/23/2022</a:t>
            </a:fld>
            <a:endParaRPr lang="en-US"/>
          </a:p>
        </p:txBody>
      </p:sp>
      <p:sp>
        <p:nvSpPr>
          <p:cNvPr id="3" name="Footer Placeholder 2">
            <a:extLst>
              <a:ext uri="{FF2B5EF4-FFF2-40B4-BE49-F238E27FC236}">
                <a16:creationId xmlns:a16="http://schemas.microsoft.com/office/drawing/2014/main" id="{853064A5-0249-4839-84DE-3B8364A857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71F03E-62F1-4952-BCBC-E792CE787142}"/>
              </a:ext>
            </a:extLst>
          </p:cNvPr>
          <p:cNvSpPr>
            <a:spLocks noGrp="1"/>
          </p:cNvSpPr>
          <p:nvPr>
            <p:ph type="sldNum" sz="quarter" idx="12"/>
          </p:nvPr>
        </p:nvSpPr>
        <p:spPr/>
        <p:txBody>
          <a:bodyPr/>
          <a:lstStyle/>
          <a:p>
            <a:fld id="{5A0A56DA-358F-4537-AC20-4AFBC5E68B7B}" type="slidenum">
              <a:rPr lang="en-US" smtClean="0"/>
              <a:t>‹#›</a:t>
            </a:fld>
            <a:endParaRPr lang="en-US"/>
          </a:p>
        </p:txBody>
      </p:sp>
    </p:spTree>
    <p:extLst>
      <p:ext uri="{BB962C8B-B14F-4D97-AF65-F5344CB8AC3E}">
        <p14:creationId xmlns:p14="http://schemas.microsoft.com/office/powerpoint/2010/main" val="4196557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82DF-0757-4CE3-80C1-17E4CD84EA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28A68F-B872-4D89-BF2B-B0CDFF499D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06D0781-2898-4150-BAD9-01A794B26C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21A6F6-33C5-4921-B92F-2BA590AD2484}"/>
              </a:ext>
            </a:extLst>
          </p:cNvPr>
          <p:cNvSpPr>
            <a:spLocks noGrp="1"/>
          </p:cNvSpPr>
          <p:nvPr>
            <p:ph type="dt" sz="half" idx="10"/>
          </p:nvPr>
        </p:nvSpPr>
        <p:spPr/>
        <p:txBody>
          <a:bodyPr/>
          <a:lstStyle/>
          <a:p>
            <a:fld id="{E9B28B59-FF17-46A1-9B9E-D23B6AEE5D10}" type="datetimeFigureOut">
              <a:rPr lang="en-US" smtClean="0"/>
              <a:t>5/23/2022</a:t>
            </a:fld>
            <a:endParaRPr lang="en-US"/>
          </a:p>
        </p:txBody>
      </p:sp>
      <p:sp>
        <p:nvSpPr>
          <p:cNvPr id="6" name="Footer Placeholder 5">
            <a:extLst>
              <a:ext uri="{FF2B5EF4-FFF2-40B4-BE49-F238E27FC236}">
                <a16:creationId xmlns:a16="http://schemas.microsoft.com/office/drawing/2014/main" id="{01C63E70-9E8C-4621-8697-6FCB5629A7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BCB561-E18B-40D1-B523-1278F191A7F0}"/>
              </a:ext>
            </a:extLst>
          </p:cNvPr>
          <p:cNvSpPr>
            <a:spLocks noGrp="1"/>
          </p:cNvSpPr>
          <p:nvPr>
            <p:ph type="sldNum" sz="quarter" idx="12"/>
          </p:nvPr>
        </p:nvSpPr>
        <p:spPr/>
        <p:txBody>
          <a:bodyPr/>
          <a:lstStyle/>
          <a:p>
            <a:fld id="{5A0A56DA-358F-4537-AC20-4AFBC5E68B7B}" type="slidenum">
              <a:rPr lang="en-US" smtClean="0"/>
              <a:t>‹#›</a:t>
            </a:fld>
            <a:endParaRPr lang="en-US"/>
          </a:p>
        </p:txBody>
      </p:sp>
    </p:spTree>
    <p:extLst>
      <p:ext uri="{BB962C8B-B14F-4D97-AF65-F5344CB8AC3E}">
        <p14:creationId xmlns:p14="http://schemas.microsoft.com/office/powerpoint/2010/main" val="2851502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57790-FD7A-465F-9529-EEA9B0BCB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37EEEE-0115-44AD-921F-72CDA8BAD7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B5C843-E760-41EE-8305-091D7971E0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80BADA-18EF-40A8-B970-C02486A19EED}"/>
              </a:ext>
            </a:extLst>
          </p:cNvPr>
          <p:cNvSpPr>
            <a:spLocks noGrp="1"/>
          </p:cNvSpPr>
          <p:nvPr>
            <p:ph type="dt" sz="half" idx="10"/>
          </p:nvPr>
        </p:nvSpPr>
        <p:spPr/>
        <p:txBody>
          <a:bodyPr/>
          <a:lstStyle/>
          <a:p>
            <a:fld id="{E9B28B59-FF17-46A1-9B9E-D23B6AEE5D10}" type="datetimeFigureOut">
              <a:rPr lang="en-US" smtClean="0"/>
              <a:t>5/23/2022</a:t>
            </a:fld>
            <a:endParaRPr lang="en-US"/>
          </a:p>
        </p:txBody>
      </p:sp>
      <p:sp>
        <p:nvSpPr>
          <p:cNvPr id="6" name="Footer Placeholder 5">
            <a:extLst>
              <a:ext uri="{FF2B5EF4-FFF2-40B4-BE49-F238E27FC236}">
                <a16:creationId xmlns:a16="http://schemas.microsoft.com/office/drawing/2014/main" id="{91DDD086-7505-485D-BD23-69820497D6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5F3D66-7D2B-485E-8174-5AB99404EA9D}"/>
              </a:ext>
            </a:extLst>
          </p:cNvPr>
          <p:cNvSpPr>
            <a:spLocks noGrp="1"/>
          </p:cNvSpPr>
          <p:nvPr>
            <p:ph type="sldNum" sz="quarter" idx="12"/>
          </p:nvPr>
        </p:nvSpPr>
        <p:spPr/>
        <p:txBody>
          <a:bodyPr/>
          <a:lstStyle/>
          <a:p>
            <a:fld id="{5A0A56DA-358F-4537-AC20-4AFBC5E68B7B}" type="slidenum">
              <a:rPr lang="en-US" smtClean="0"/>
              <a:t>‹#›</a:t>
            </a:fld>
            <a:endParaRPr lang="en-US"/>
          </a:p>
        </p:txBody>
      </p:sp>
    </p:spTree>
    <p:extLst>
      <p:ext uri="{BB962C8B-B14F-4D97-AF65-F5344CB8AC3E}">
        <p14:creationId xmlns:p14="http://schemas.microsoft.com/office/powerpoint/2010/main" val="2539731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8B534D-9285-42F3-AB3E-90D5A91DFF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A06939-CA48-4548-9ABB-392BC37CE2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7B78AF-3EFC-459C-A850-23E7233E81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B28B59-FF17-46A1-9B9E-D23B6AEE5D10}" type="datetimeFigureOut">
              <a:rPr lang="en-US" smtClean="0"/>
              <a:t>5/23/2022</a:t>
            </a:fld>
            <a:endParaRPr lang="en-US"/>
          </a:p>
        </p:txBody>
      </p:sp>
      <p:sp>
        <p:nvSpPr>
          <p:cNvPr id="5" name="Footer Placeholder 4">
            <a:extLst>
              <a:ext uri="{FF2B5EF4-FFF2-40B4-BE49-F238E27FC236}">
                <a16:creationId xmlns:a16="http://schemas.microsoft.com/office/drawing/2014/main" id="{E097BA84-4674-4A24-B1DB-84F9F05E81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3D0809F-891D-4EBA-8FFF-59A3E45C1E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A56DA-358F-4537-AC20-4AFBC5E68B7B}" type="slidenum">
              <a:rPr lang="en-US" smtClean="0"/>
              <a:t>‹#›</a:t>
            </a:fld>
            <a:endParaRPr lang="en-US"/>
          </a:p>
        </p:txBody>
      </p:sp>
    </p:spTree>
    <p:extLst>
      <p:ext uri="{BB962C8B-B14F-4D97-AF65-F5344CB8AC3E}">
        <p14:creationId xmlns:p14="http://schemas.microsoft.com/office/powerpoint/2010/main" val="247948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D452AE-1CE7-4B29-9F47-5B0E3ABBDE90}"/>
              </a:ext>
            </a:extLst>
          </p:cNvPr>
          <p:cNvSpPr txBox="1"/>
          <p:nvPr/>
        </p:nvSpPr>
        <p:spPr>
          <a:xfrm>
            <a:off x="1136073" y="1016000"/>
            <a:ext cx="8405091" cy="1846659"/>
          </a:xfrm>
          <a:prstGeom prst="rect">
            <a:avLst/>
          </a:prstGeom>
          <a:noFill/>
        </p:spPr>
        <p:txBody>
          <a:bodyPr wrap="square" rtlCol="0">
            <a:spAutoFit/>
          </a:bodyPr>
          <a:lstStyle/>
          <a:p>
            <a:r>
              <a:rPr lang="en-US" sz="2400" dirty="0">
                <a:latin typeface="Avenir Next LT Pro" panose="020B0504020202020204" pitchFamily="34" charset="0"/>
              </a:rPr>
              <a:t>Tracking Time in Harvest</a:t>
            </a:r>
            <a:endParaRPr lang="en-US" dirty="0">
              <a:latin typeface="Avenir Next LT Pro" panose="020B0504020202020204" pitchFamily="34" charset="0"/>
            </a:endParaRPr>
          </a:p>
          <a:p>
            <a:endParaRPr lang="en-US" dirty="0">
              <a:latin typeface="Avenir Next LT Pro" panose="020B0504020202020204" pitchFamily="34" charset="0"/>
            </a:endParaRPr>
          </a:p>
          <a:p>
            <a:pPr marL="285750" indent="-285750">
              <a:buFont typeface="Arial" panose="020B0604020202020204" pitchFamily="34" charset="0"/>
              <a:buChar char="•"/>
            </a:pPr>
            <a:r>
              <a:rPr lang="en-US" dirty="0">
                <a:latin typeface="Avenir Next LT Pro" panose="020B0504020202020204" pitchFamily="34" charset="0"/>
              </a:rPr>
              <a:t>General guidelines</a:t>
            </a:r>
          </a:p>
          <a:p>
            <a:pPr marL="285750" indent="-285750">
              <a:buFont typeface="Arial" panose="020B0604020202020204" pitchFamily="34" charset="0"/>
              <a:buChar char="•"/>
            </a:pPr>
            <a:r>
              <a:rPr lang="en-US" dirty="0">
                <a:latin typeface="Avenir Next LT Pro" panose="020B0504020202020204" pitchFamily="34" charset="0"/>
              </a:rPr>
              <a:t>Entry examples by job type</a:t>
            </a:r>
          </a:p>
          <a:p>
            <a:pPr marL="285750" indent="-285750">
              <a:buFont typeface="Arial" panose="020B0604020202020204" pitchFamily="34" charset="0"/>
              <a:buChar char="•"/>
            </a:pPr>
            <a:r>
              <a:rPr lang="en-US" dirty="0">
                <a:latin typeface="Avenir Next LT Pro" panose="020B0504020202020204" pitchFamily="34" charset="0"/>
              </a:rPr>
              <a:t>PTO (Personal Time Off) tracking and reporting instructions</a:t>
            </a:r>
          </a:p>
          <a:p>
            <a:pPr marL="285750" indent="-285750">
              <a:buFont typeface="Arial" panose="020B0604020202020204" pitchFamily="34" charset="0"/>
              <a:buChar char="•"/>
            </a:pPr>
            <a:endParaRPr lang="en-US" dirty="0">
              <a:latin typeface="Avenir Next LT Pro" panose="020B0504020202020204" pitchFamily="34" charset="0"/>
            </a:endParaRPr>
          </a:p>
        </p:txBody>
      </p:sp>
    </p:spTree>
    <p:extLst>
      <p:ext uri="{BB962C8B-B14F-4D97-AF65-F5344CB8AC3E}">
        <p14:creationId xmlns:p14="http://schemas.microsoft.com/office/powerpoint/2010/main" val="983117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D452AE-1CE7-4B29-9F47-5B0E3ABBDE90}"/>
              </a:ext>
            </a:extLst>
          </p:cNvPr>
          <p:cNvSpPr txBox="1"/>
          <p:nvPr/>
        </p:nvSpPr>
        <p:spPr>
          <a:xfrm>
            <a:off x="1136073" y="1016000"/>
            <a:ext cx="8405091" cy="3785652"/>
          </a:xfrm>
          <a:prstGeom prst="rect">
            <a:avLst/>
          </a:prstGeom>
          <a:noFill/>
        </p:spPr>
        <p:txBody>
          <a:bodyPr wrap="square" rtlCol="0">
            <a:spAutoFit/>
          </a:bodyPr>
          <a:lstStyle/>
          <a:p>
            <a:r>
              <a:rPr lang="en-US" sz="2400" dirty="0">
                <a:latin typeface="Avenir Next LT Pro" panose="020B0504020202020204" pitchFamily="34" charset="0"/>
              </a:rPr>
              <a:t>Required inputs</a:t>
            </a:r>
            <a:r>
              <a:rPr lang="en-US" dirty="0">
                <a:latin typeface="Avenir Next LT Pro" panose="020B0504020202020204" pitchFamily="34" charset="0"/>
              </a:rPr>
              <a:t>:</a:t>
            </a:r>
          </a:p>
          <a:p>
            <a:endParaRPr lang="en-US" dirty="0">
              <a:latin typeface="Avenir Next LT Pro" panose="020B0504020202020204" pitchFamily="34" charset="0"/>
            </a:endParaRPr>
          </a:p>
          <a:p>
            <a:pPr marL="285750" indent="-285750">
              <a:buFont typeface="Arial" panose="020B0604020202020204" pitchFamily="34" charset="0"/>
              <a:buChar char="•"/>
            </a:pPr>
            <a:r>
              <a:rPr lang="en-US" dirty="0">
                <a:latin typeface="Avenir Next LT Pro" panose="020B0504020202020204" pitchFamily="34" charset="0"/>
              </a:rPr>
              <a:t>Minimum 35 hours Billable per week</a:t>
            </a:r>
          </a:p>
          <a:p>
            <a:pPr marL="285750" indent="-285750">
              <a:buFont typeface="Arial" panose="020B0604020202020204" pitchFamily="34" charset="0"/>
              <a:buChar char="•"/>
            </a:pPr>
            <a:endParaRPr lang="en-US" dirty="0">
              <a:latin typeface="Avenir Next LT Pro" panose="020B0504020202020204" pitchFamily="34" charset="0"/>
            </a:endParaRPr>
          </a:p>
          <a:p>
            <a:pPr marL="285750" indent="-285750">
              <a:buFont typeface="Arial" panose="020B0604020202020204" pitchFamily="34" charset="0"/>
              <a:buChar char="•"/>
            </a:pPr>
            <a:r>
              <a:rPr lang="en-US" dirty="0">
                <a:latin typeface="Avenir Next LT Pro" panose="020B0504020202020204" pitchFamily="34" charset="0"/>
              </a:rPr>
              <a:t>Weekday holidays choose “Holiday” vs. “No time tracked”</a:t>
            </a:r>
          </a:p>
          <a:p>
            <a:pPr marL="285750" indent="-285750">
              <a:buFont typeface="Arial" panose="020B0604020202020204" pitchFamily="34" charset="0"/>
              <a:buChar char="•"/>
            </a:pPr>
            <a:endParaRPr lang="en-US" dirty="0">
              <a:latin typeface="Avenir Next LT Pro" panose="020B0504020202020204" pitchFamily="34" charset="0"/>
            </a:endParaRPr>
          </a:p>
          <a:p>
            <a:pPr marL="285750" indent="-285750">
              <a:buFont typeface="Arial" panose="020B0604020202020204" pitchFamily="34" charset="0"/>
              <a:buChar char="•"/>
            </a:pPr>
            <a:r>
              <a:rPr lang="en-US" dirty="0">
                <a:latin typeface="Avenir Next LT Pro" panose="020B0504020202020204" pitchFamily="34" charset="0"/>
              </a:rPr>
              <a:t>PTO (Personal Time Off) enter as “Vacation”</a:t>
            </a:r>
          </a:p>
          <a:p>
            <a:endParaRPr lang="en-US" dirty="0">
              <a:latin typeface="Avenir Next LT Pro" panose="020B0504020202020204" pitchFamily="34" charset="0"/>
            </a:endParaRPr>
          </a:p>
          <a:p>
            <a:pPr marL="285750" indent="-285750">
              <a:buFont typeface="Arial" panose="020B0604020202020204" pitchFamily="34" charset="0"/>
              <a:buChar char="•"/>
            </a:pPr>
            <a:r>
              <a:rPr lang="en-US" dirty="0">
                <a:latin typeface="Avenir Next LT Pro" panose="020B0504020202020204" pitchFamily="34" charset="0"/>
              </a:rPr>
              <a:t>Enter all items separately – do not group multiple activities in one entry</a:t>
            </a:r>
          </a:p>
          <a:p>
            <a:pPr marL="285750" indent="-285750">
              <a:buFont typeface="Arial" panose="020B0604020202020204" pitchFamily="34" charset="0"/>
              <a:buChar char="•"/>
            </a:pPr>
            <a:endParaRPr lang="en-US" dirty="0">
              <a:latin typeface="Avenir Next LT Pro" panose="020B0504020202020204" pitchFamily="34" charset="0"/>
            </a:endParaRPr>
          </a:p>
          <a:p>
            <a:pPr marL="285750" indent="-285750">
              <a:buFont typeface="Arial" panose="020B0604020202020204" pitchFamily="34" charset="0"/>
              <a:buChar char="•"/>
            </a:pPr>
            <a:r>
              <a:rPr lang="en-US" dirty="0">
                <a:latin typeface="Avenir Next LT Pro" panose="020B0504020202020204" pitchFamily="34" charset="0"/>
              </a:rPr>
              <a:t>Note “Billable” hours include all meetings, including 1:1</a:t>
            </a:r>
          </a:p>
          <a:p>
            <a:pPr marL="285750" indent="-285750">
              <a:buFont typeface="Arial" panose="020B0604020202020204" pitchFamily="34" charset="0"/>
              <a:buChar char="•"/>
            </a:pPr>
            <a:endParaRPr lang="en-US" dirty="0">
              <a:latin typeface="Avenir Next LT Pro" panose="020B0504020202020204" pitchFamily="34" charset="0"/>
            </a:endParaRPr>
          </a:p>
          <a:p>
            <a:pPr marL="285750" indent="-285750">
              <a:buFont typeface="Arial" panose="020B0604020202020204" pitchFamily="34" charset="0"/>
              <a:buChar char="•"/>
            </a:pPr>
            <a:r>
              <a:rPr lang="en-US" dirty="0">
                <a:latin typeface="Avenir Next LT Pro" panose="020B0504020202020204" pitchFamily="34" charset="0"/>
              </a:rPr>
              <a:t>See next slides for input guidelines by job description</a:t>
            </a:r>
          </a:p>
        </p:txBody>
      </p:sp>
    </p:spTree>
    <p:extLst>
      <p:ext uri="{BB962C8B-B14F-4D97-AF65-F5344CB8AC3E}">
        <p14:creationId xmlns:p14="http://schemas.microsoft.com/office/powerpoint/2010/main" val="946967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ED45F51-8889-48DB-A4CC-AE653ECD9B66}"/>
              </a:ext>
            </a:extLst>
          </p:cNvPr>
          <p:cNvPicPr>
            <a:picLocks noChangeAspect="1"/>
          </p:cNvPicPr>
          <p:nvPr/>
        </p:nvPicPr>
        <p:blipFill>
          <a:blip r:embed="rId2"/>
          <a:stretch>
            <a:fillRect/>
          </a:stretch>
        </p:blipFill>
        <p:spPr>
          <a:xfrm>
            <a:off x="311722" y="724963"/>
            <a:ext cx="6231953" cy="1938047"/>
          </a:xfrm>
          <a:prstGeom prst="rect">
            <a:avLst/>
          </a:prstGeom>
        </p:spPr>
      </p:pic>
      <p:sp>
        <p:nvSpPr>
          <p:cNvPr id="4" name="TextBox 3">
            <a:extLst>
              <a:ext uri="{FF2B5EF4-FFF2-40B4-BE49-F238E27FC236}">
                <a16:creationId xmlns:a16="http://schemas.microsoft.com/office/drawing/2014/main" id="{AF4EFE45-F084-4900-8CD4-3A4AD7F0B3C8}"/>
              </a:ext>
            </a:extLst>
          </p:cNvPr>
          <p:cNvSpPr txBox="1"/>
          <p:nvPr/>
        </p:nvSpPr>
        <p:spPr>
          <a:xfrm>
            <a:off x="387921" y="248005"/>
            <a:ext cx="5320146" cy="369332"/>
          </a:xfrm>
          <a:prstGeom prst="rect">
            <a:avLst/>
          </a:prstGeom>
          <a:noFill/>
        </p:spPr>
        <p:txBody>
          <a:bodyPr wrap="square" rtlCol="0">
            <a:spAutoFit/>
          </a:bodyPr>
          <a:lstStyle/>
          <a:p>
            <a:r>
              <a:rPr lang="en-US" dirty="0">
                <a:latin typeface="Avenir Next LT Pro" panose="020B0504020202020204" pitchFamily="34" charset="0"/>
              </a:rPr>
              <a:t>Project Manager Timesheet</a:t>
            </a:r>
          </a:p>
        </p:txBody>
      </p:sp>
      <p:pic>
        <p:nvPicPr>
          <p:cNvPr id="6" name="Picture 5">
            <a:extLst>
              <a:ext uri="{FF2B5EF4-FFF2-40B4-BE49-F238E27FC236}">
                <a16:creationId xmlns:a16="http://schemas.microsoft.com/office/drawing/2014/main" id="{7C0A1A1A-5010-4583-8D84-0E4EE5547E3D}"/>
              </a:ext>
            </a:extLst>
          </p:cNvPr>
          <p:cNvPicPr>
            <a:picLocks noChangeAspect="1"/>
          </p:cNvPicPr>
          <p:nvPr/>
        </p:nvPicPr>
        <p:blipFill>
          <a:blip r:embed="rId3"/>
          <a:stretch>
            <a:fillRect/>
          </a:stretch>
        </p:blipFill>
        <p:spPr>
          <a:xfrm>
            <a:off x="387921" y="3858552"/>
            <a:ext cx="6079553" cy="2742054"/>
          </a:xfrm>
          <a:prstGeom prst="rect">
            <a:avLst/>
          </a:prstGeom>
        </p:spPr>
      </p:pic>
      <p:sp>
        <p:nvSpPr>
          <p:cNvPr id="7" name="TextBox 6">
            <a:extLst>
              <a:ext uri="{FF2B5EF4-FFF2-40B4-BE49-F238E27FC236}">
                <a16:creationId xmlns:a16="http://schemas.microsoft.com/office/drawing/2014/main" id="{2E1209BF-827A-4BD7-8712-A8CB50BA29D9}"/>
              </a:ext>
            </a:extLst>
          </p:cNvPr>
          <p:cNvSpPr txBox="1"/>
          <p:nvPr/>
        </p:nvSpPr>
        <p:spPr>
          <a:xfrm>
            <a:off x="387921" y="3429000"/>
            <a:ext cx="5320146" cy="369332"/>
          </a:xfrm>
          <a:prstGeom prst="rect">
            <a:avLst/>
          </a:prstGeom>
          <a:noFill/>
        </p:spPr>
        <p:txBody>
          <a:bodyPr wrap="square" rtlCol="0">
            <a:spAutoFit/>
          </a:bodyPr>
          <a:lstStyle/>
          <a:p>
            <a:r>
              <a:rPr lang="en-US" dirty="0">
                <a:latin typeface="Avenir Next LT Pro" panose="020B0504020202020204" pitchFamily="34" charset="0"/>
              </a:rPr>
              <a:t>Programmer Timesheet</a:t>
            </a:r>
          </a:p>
        </p:txBody>
      </p:sp>
    </p:spTree>
    <p:extLst>
      <p:ext uri="{BB962C8B-B14F-4D97-AF65-F5344CB8AC3E}">
        <p14:creationId xmlns:p14="http://schemas.microsoft.com/office/powerpoint/2010/main" val="3894609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FCBAD06-D4EE-4072-995C-6C3291CD48DC}"/>
              </a:ext>
            </a:extLst>
          </p:cNvPr>
          <p:cNvPicPr>
            <a:picLocks noChangeAspect="1"/>
          </p:cNvPicPr>
          <p:nvPr/>
        </p:nvPicPr>
        <p:blipFill>
          <a:blip r:embed="rId2"/>
          <a:stretch>
            <a:fillRect/>
          </a:stretch>
        </p:blipFill>
        <p:spPr>
          <a:xfrm>
            <a:off x="1671104" y="1702287"/>
            <a:ext cx="8849791" cy="4827807"/>
          </a:xfrm>
          <a:prstGeom prst="rect">
            <a:avLst/>
          </a:prstGeom>
        </p:spPr>
      </p:pic>
      <p:sp>
        <p:nvSpPr>
          <p:cNvPr id="3" name="TextBox 2">
            <a:extLst>
              <a:ext uri="{FF2B5EF4-FFF2-40B4-BE49-F238E27FC236}">
                <a16:creationId xmlns:a16="http://schemas.microsoft.com/office/drawing/2014/main" id="{0373C211-8B38-49CF-BFC4-E79F683EE4F2}"/>
              </a:ext>
            </a:extLst>
          </p:cNvPr>
          <p:cNvSpPr txBox="1"/>
          <p:nvPr/>
        </p:nvSpPr>
        <p:spPr>
          <a:xfrm>
            <a:off x="1778275" y="1240592"/>
            <a:ext cx="5320146" cy="369332"/>
          </a:xfrm>
          <a:prstGeom prst="rect">
            <a:avLst/>
          </a:prstGeom>
          <a:noFill/>
        </p:spPr>
        <p:txBody>
          <a:bodyPr wrap="square" rtlCol="0">
            <a:spAutoFit/>
          </a:bodyPr>
          <a:lstStyle/>
          <a:p>
            <a:r>
              <a:rPr lang="en-US" dirty="0">
                <a:latin typeface="Avenir Next LT Pro" panose="020B0504020202020204" pitchFamily="34" charset="0"/>
              </a:rPr>
              <a:t>Analyst Timesheet</a:t>
            </a:r>
          </a:p>
        </p:txBody>
      </p:sp>
    </p:spTree>
    <p:extLst>
      <p:ext uri="{BB962C8B-B14F-4D97-AF65-F5344CB8AC3E}">
        <p14:creationId xmlns:p14="http://schemas.microsoft.com/office/powerpoint/2010/main" val="3413626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73C211-8B38-49CF-BFC4-E79F683EE4F2}"/>
              </a:ext>
            </a:extLst>
          </p:cNvPr>
          <p:cNvSpPr txBox="1"/>
          <p:nvPr/>
        </p:nvSpPr>
        <p:spPr>
          <a:xfrm>
            <a:off x="1778275" y="1240592"/>
            <a:ext cx="5320146" cy="369332"/>
          </a:xfrm>
          <a:prstGeom prst="rect">
            <a:avLst/>
          </a:prstGeom>
          <a:noFill/>
        </p:spPr>
        <p:txBody>
          <a:bodyPr wrap="square" rtlCol="0">
            <a:spAutoFit/>
          </a:bodyPr>
          <a:lstStyle/>
          <a:p>
            <a:r>
              <a:rPr lang="en-US" dirty="0">
                <a:latin typeface="Avenir Next LT Pro" panose="020B0504020202020204" pitchFamily="34" charset="0"/>
              </a:rPr>
              <a:t>PTO (Personal Time Off) Tracking and Reporting</a:t>
            </a:r>
          </a:p>
        </p:txBody>
      </p:sp>
      <p:sp>
        <p:nvSpPr>
          <p:cNvPr id="5" name="TextBox 4">
            <a:extLst>
              <a:ext uri="{FF2B5EF4-FFF2-40B4-BE49-F238E27FC236}">
                <a16:creationId xmlns:a16="http://schemas.microsoft.com/office/drawing/2014/main" id="{1F25DE59-F1A5-9A14-7C9F-A1D0DC915FF2}"/>
              </a:ext>
            </a:extLst>
          </p:cNvPr>
          <p:cNvSpPr txBox="1"/>
          <p:nvPr/>
        </p:nvSpPr>
        <p:spPr>
          <a:xfrm>
            <a:off x="1778275" y="1953692"/>
            <a:ext cx="6096000" cy="646331"/>
          </a:xfrm>
          <a:prstGeom prst="rect">
            <a:avLst/>
          </a:prstGeom>
          <a:noFill/>
        </p:spPr>
        <p:txBody>
          <a:bodyPr wrap="square">
            <a:spAutoFit/>
          </a:bodyPr>
          <a:lstStyle/>
          <a:p>
            <a:r>
              <a:rPr lang="en-US" b="0" i="0" dirty="0">
                <a:solidFill>
                  <a:srgbClr val="1D1C1D"/>
                </a:solidFill>
                <a:effectLst/>
                <a:latin typeface="Avenir Next LT Pro" panose="020B0504020202020204" pitchFamily="34" charset="0"/>
              </a:rPr>
              <a:t>Enter all time off using “Internal for Project / Task and “Vacation” from the dropdown menu:</a:t>
            </a:r>
            <a:endParaRPr lang="en-US" dirty="0">
              <a:solidFill>
                <a:srgbClr val="1D1C1D"/>
              </a:solidFill>
              <a:latin typeface="Avenir Next LT Pro" panose="020B0504020202020204" pitchFamily="34" charset="0"/>
            </a:endParaRPr>
          </a:p>
        </p:txBody>
      </p:sp>
      <p:pic>
        <p:nvPicPr>
          <p:cNvPr id="7" name="Picture 6">
            <a:extLst>
              <a:ext uri="{FF2B5EF4-FFF2-40B4-BE49-F238E27FC236}">
                <a16:creationId xmlns:a16="http://schemas.microsoft.com/office/drawing/2014/main" id="{FCAF7C49-9766-0123-5ED5-CDDAD909BAC9}"/>
              </a:ext>
            </a:extLst>
          </p:cNvPr>
          <p:cNvPicPr>
            <a:picLocks noChangeAspect="1"/>
          </p:cNvPicPr>
          <p:nvPr/>
        </p:nvPicPr>
        <p:blipFill>
          <a:blip r:embed="rId2"/>
          <a:stretch>
            <a:fillRect/>
          </a:stretch>
        </p:blipFill>
        <p:spPr>
          <a:xfrm>
            <a:off x="2129288" y="2870608"/>
            <a:ext cx="4618120" cy="1272650"/>
          </a:xfrm>
          <a:prstGeom prst="rect">
            <a:avLst/>
          </a:prstGeom>
        </p:spPr>
      </p:pic>
      <p:sp>
        <p:nvSpPr>
          <p:cNvPr id="8" name="TextBox 7">
            <a:extLst>
              <a:ext uri="{FF2B5EF4-FFF2-40B4-BE49-F238E27FC236}">
                <a16:creationId xmlns:a16="http://schemas.microsoft.com/office/drawing/2014/main" id="{4106B504-C3A6-0278-0377-13B5AA00B88C}"/>
              </a:ext>
            </a:extLst>
          </p:cNvPr>
          <p:cNvSpPr txBox="1"/>
          <p:nvPr/>
        </p:nvSpPr>
        <p:spPr>
          <a:xfrm>
            <a:off x="1778274" y="4553728"/>
            <a:ext cx="7421143" cy="1754326"/>
          </a:xfrm>
          <a:prstGeom prst="rect">
            <a:avLst/>
          </a:prstGeom>
          <a:noFill/>
        </p:spPr>
        <p:txBody>
          <a:bodyPr wrap="square">
            <a:spAutoFit/>
          </a:bodyPr>
          <a:lstStyle/>
          <a:p>
            <a:r>
              <a:rPr lang="en-US" b="0" i="0" dirty="0">
                <a:solidFill>
                  <a:srgbClr val="1D1C1D"/>
                </a:solidFill>
                <a:effectLst/>
                <a:latin typeface="Avenir Next LT Pro" panose="020B0504020202020204" pitchFamily="34" charset="0"/>
              </a:rPr>
              <a:t>Track PTO to date:</a:t>
            </a:r>
          </a:p>
          <a:p>
            <a:endParaRPr lang="en-US" dirty="0">
              <a:solidFill>
                <a:srgbClr val="1D1C1D"/>
              </a:solidFill>
              <a:latin typeface="Avenir Next LT Pro" panose="020B0504020202020204" pitchFamily="34" charset="0"/>
            </a:endParaRPr>
          </a:p>
          <a:p>
            <a:r>
              <a:rPr lang="en-US" b="0" i="0" dirty="0">
                <a:solidFill>
                  <a:srgbClr val="1D1C1D"/>
                </a:solidFill>
                <a:effectLst/>
                <a:latin typeface="Avenir Next LT Pro" panose="020B0504020202020204" pitchFamily="34" charset="0"/>
              </a:rPr>
              <a:t>Go to </a:t>
            </a:r>
            <a:r>
              <a:rPr lang="en-US" b="1" i="0" dirty="0">
                <a:solidFill>
                  <a:srgbClr val="1D1C1D"/>
                </a:solidFill>
                <a:effectLst/>
                <a:latin typeface="Avenir Next LT Pro" panose="020B0504020202020204" pitchFamily="34" charset="0"/>
              </a:rPr>
              <a:t>Reports &gt; Detailed time</a:t>
            </a:r>
            <a:r>
              <a:rPr lang="en-US" b="0" i="0" dirty="0">
                <a:solidFill>
                  <a:srgbClr val="1D1C1D"/>
                </a:solidFill>
                <a:effectLst/>
                <a:latin typeface="Avenir Next LT Pro" panose="020B0504020202020204" pitchFamily="34" charset="0"/>
              </a:rPr>
              <a:t>, filter by the specific task(s) or project (in this case, "Vacation," and then set the timeframe to 'This year'. You should then be able to see all of your own tracked time off for the year to date.</a:t>
            </a:r>
            <a:endParaRPr lang="en-US" dirty="0">
              <a:solidFill>
                <a:srgbClr val="1D1C1D"/>
              </a:solidFill>
              <a:latin typeface="Avenir Next LT Pro" panose="020B0504020202020204" pitchFamily="34" charset="0"/>
            </a:endParaRPr>
          </a:p>
        </p:txBody>
      </p:sp>
    </p:spTree>
    <p:extLst>
      <p:ext uri="{BB962C8B-B14F-4D97-AF65-F5344CB8AC3E}">
        <p14:creationId xmlns:p14="http://schemas.microsoft.com/office/powerpoint/2010/main" val="127698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1435</TotalTime>
  <Words>182</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Avenir Next LT Pro</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Turney</dc:creator>
  <cp:lastModifiedBy>Susan Turney</cp:lastModifiedBy>
  <cp:revision>6</cp:revision>
  <dcterms:created xsi:type="dcterms:W3CDTF">2022-01-31T20:56:11Z</dcterms:created>
  <dcterms:modified xsi:type="dcterms:W3CDTF">2022-05-23T16:33:51Z</dcterms:modified>
</cp:coreProperties>
</file>